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72EF3-4105-45A4-806B-58A215E86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741796"/>
            <a:ext cx="8825658" cy="2677648"/>
          </a:xfrm>
        </p:spPr>
        <p:txBody>
          <a:bodyPr/>
          <a:lstStyle/>
          <a:p>
            <a:r>
              <a:rPr lang="ru-RU" dirty="0"/>
              <a:t>Игра </a:t>
            </a:r>
            <a:r>
              <a:rPr lang="en-US" dirty="0"/>
              <a:t>Tetris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2FAB4C8-20E0-47E0-979D-C621EF518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3317695"/>
            <a:ext cx="8825658" cy="861420"/>
          </a:xfrm>
        </p:spPr>
        <p:txBody>
          <a:bodyPr/>
          <a:lstStyle/>
          <a:p>
            <a:r>
              <a:rPr lang="ru-RU" dirty="0"/>
              <a:t>Проект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BA2A97-031E-476E-9E7D-BA249E2A0D53}"/>
              </a:ext>
            </a:extLst>
          </p:cNvPr>
          <p:cNvSpPr txBox="1"/>
          <p:nvPr/>
        </p:nvSpPr>
        <p:spPr>
          <a:xfrm>
            <a:off x="2297152" y="3762298"/>
            <a:ext cx="7500771" cy="13234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ru-RU" sz="4000" dirty="0">
                <a:solidFill>
                  <a:schemeClr val="accent5"/>
                </a:solidFill>
                <a:latin typeface="Arial Black" panose="020B0A04020102020204" pitchFamily="34" charset="0"/>
              </a:rPr>
              <a:t>Фунтикова Александра и</a:t>
            </a:r>
          </a:p>
          <a:p>
            <a:pPr algn="ctr"/>
            <a:r>
              <a:rPr lang="ru-RU" sz="4000" dirty="0">
                <a:solidFill>
                  <a:schemeClr val="accent5"/>
                </a:solidFill>
                <a:latin typeface="Arial Black" panose="020B0A04020102020204" pitchFamily="34" charset="0"/>
              </a:rPr>
              <a:t> Фокина Александра</a:t>
            </a:r>
          </a:p>
        </p:txBody>
      </p:sp>
    </p:spTree>
    <p:extLst>
      <p:ext uri="{BB962C8B-B14F-4D97-AF65-F5344CB8AC3E}">
        <p14:creationId xmlns:p14="http://schemas.microsoft.com/office/powerpoint/2010/main" val="3183148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D604D2-7A1B-4E3C-91F4-AB1A2BC0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7200" dirty="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193C20-753B-416B-9441-AF500958F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170" y="3722999"/>
            <a:ext cx="8825659" cy="3416300"/>
          </a:xfrm>
        </p:spPr>
        <p:txBody>
          <a:bodyPr>
            <a:normAutofit/>
          </a:bodyPr>
          <a:lstStyle/>
          <a:p>
            <a:pPr algn="ctr"/>
            <a:r>
              <a:rPr lang="ru-RU" sz="5400" dirty="0"/>
              <a:t>Создание игры </a:t>
            </a:r>
            <a:r>
              <a:rPr lang="en-US" sz="5400" dirty="0"/>
              <a:t>“Tetris”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2428664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593EA8-07F2-4634-8D2D-495BFD28A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7200" dirty="0"/>
              <a:t>Главное окно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CCB2AF88-55BE-4AE7-9AF8-7230D0F935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535660" y="2846781"/>
            <a:ext cx="6073422" cy="341629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6B510F-5A94-422C-89C2-A85911BA17AC}"/>
              </a:ext>
            </a:extLst>
          </p:cNvPr>
          <p:cNvSpPr txBox="1"/>
          <p:nvPr/>
        </p:nvSpPr>
        <p:spPr>
          <a:xfrm>
            <a:off x="201336" y="2505670"/>
            <a:ext cx="451327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Здесь находятся кнопки, </a:t>
            </a:r>
          </a:p>
          <a:p>
            <a:r>
              <a:rPr lang="ru-RU" sz="2800" dirty="0"/>
              <a:t>каждая из которых выполняет свою функцию.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5280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0B269-6134-459A-9BFC-0549E99A6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7200" dirty="0"/>
              <a:t>Выбор языка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BEF5104-8A83-4951-BF28-A089FB9611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35372" y="2779669"/>
            <a:ext cx="6073422" cy="3416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762BD6-ADA8-4DB3-8FF3-099A1476EA73}"/>
              </a:ext>
            </a:extLst>
          </p:cNvPr>
          <p:cNvSpPr txBox="1"/>
          <p:nvPr/>
        </p:nvSpPr>
        <p:spPr>
          <a:xfrm>
            <a:off x="294791" y="2651156"/>
            <a:ext cx="520838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редакторе есть возможность выбрать язык</a:t>
            </a:r>
          </a:p>
          <a:p>
            <a:r>
              <a:rPr lang="ru-RU" sz="2800" dirty="0"/>
              <a:t> интерфейса. Доступны 2 языка: русский </a:t>
            </a:r>
          </a:p>
          <a:p>
            <a:r>
              <a:rPr lang="ru-RU" sz="2800" dirty="0"/>
              <a:t>и английский. Чтобы поменять язык, нужно нажать на кнопку «язык» или «</a:t>
            </a:r>
            <a:r>
              <a:rPr lang="en-US" sz="2800" dirty="0"/>
              <a:t>language</a:t>
            </a:r>
            <a:r>
              <a:rPr lang="ru-RU" sz="2800" dirty="0"/>
              <a:t>».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8023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0C9E0D-9F7A-4493-9FFD-434D2ACA7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7200" dirty="0"/>
              <a:t>Управление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7B6C228-5142-4DAA-BAA6-1D0D63001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5660" y="2662223"/>
            <a:ext cx="6073422" cy="3416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F98D67-2F0A-41CB-A699-4C8C30833AE8}"/>
              </a:ext>
            </a:extLst>
          </p:cNvPr>
          <p:cNvSpPr txBox="1"/>
          <p:nvPr/>
        </p:nvSpPr>
        <p:spPr>
          <a:xfrm>
            <a:off x="394283" y="2662223"/>
            <a:ext cx="51413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В окне управление можно выбрать </a:t>
            </a:r>
          </a:p>
          <a:p>
            <a:pPr algn="ctr"/>
            <a:r>
              <a:rPr lang="ru-RU" sz="2800" dirty="0"/>
              <a:t>удобные для управления клавиши. Для каждой клавиши нужно нажимать </a:t>
            </a:r>
            <a:r>
              <a:rPr lang="ru-RU" sz="2800" dirty="0" err="1"/>
              <a:t>соответсвующую</a:t>
            </a:r>
            <a:r>
              <a:rPr lang="ru-RU" sz="2800" dirty="0"/>
              <a:t> кнопку.</a:t>
            </a:r>
          </a:p>
        </p:txBody>
      </p:sp>
    </p:spTree>
    <p:extLst>
      <p:ext uri="{BB962C8B-B14F-4D97-AF65-F5344CB8AC3E}">
        <p14:creationId xmlns:p14="http://schemas.microsoft.com/office/powerpoint/2010/main" val="1849954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2D0CB9-97B5-4B17-8D2D-A6B384644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7200" dirty="0"/>
              <a:t>Игра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3276792-1DAC-40D3-A6CA-15511D5E4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5660" y="2796447"/>
            <a:ext cx="6073422" cy="3416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CB0098-0693-4353-B926-B5A50E5FDA41}"/>
              </a:ext>
            </a:extLst>
          </p:cNvPr>
          <p:cNvSpPr txBox="1"/>
          <p:nvPr/>
        </p:nvSpPr>
        <p:spPr>
          <a:xfrm>
            <a:off x="218114" y="2088551"/>
            <a:ext cx="496628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При запуске игры вас встретит такое окно. Фигуры начинают по очереди падать и генерируются случайно.</a:t>
            </a:r>
          </a:p>
          <a:p>
            <a:r>
              <a:rPr lang="ru-RU" sz="2800" dirty="0"/>
              <a:t>Их можно перемещать вниз, налево и направо. Поворачивать нельзя. Если одна из фигур коснётся верха, то игра окончится и появится главное окно.</a:t>
            </a:r>
          </a:p>
        </p:txBody>
      </p:sp>
    </p:spTree>
    <p:extLst>
      <p:ext uri="{BB962C8B-B14F-4D97-AF65-F5344CB8AC3E}">
        <p14:creationId xmlns:p14="http://schemas.microsoft.com/office/powerpoint/2010/main" val="81946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2D6FB8-8278-4036-B688-C2F9B90F8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6000" dirty="0"/>
              <a:t>Использованные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A5E804-27DE-4AB2-B172-6D91DF842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Библиотеки </a:t>
            </a:r>
            <a:r>
              <a:rPr lang="en-US" dirty="0" err="1"/>
              <a:t>Pygame</a:t>
            </a:r>
            <a:r>
              <a:rPr lang="en-US" dirty="0"/>
              <a:t>, sys,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random.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Спрайты рисовались в </a:t>
            </a:r>
            <a:r>
              <a:rPr lang="en-US" dirty="0"/>
              <a:t>Photoshop.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5948E78-7802-4828-8F8D-7DB812553C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54954" y="3114233"/>
            <a:ext cx="10276514" cy="114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630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894723-8692-4728-BC87-1EBB0B208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7200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AA254E-7695-4546-98D2-E46CC08FB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5956" y="4063185"/>
            <a:ext cx="8825659" cy="34163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800" dirty="0"/>
              <a:t>Игра «</a:t>
            </a:r>
            <a:r>
              <a:rPr lang="en-US" sz="2800" dirty="0"/>
              <a:t>Tetris</a:t>
            </a:r>
            <a:r>
              <a:rPr lang="ru-RU" sz="2800" dirty="0"/>
              <a:t>»</a:t>
            </a:r>
            <a:r>
              <a:rPr lang="en-US" sz="2800" dirty="0"/>
              <a:t> </a:t>
            </a:r>
            <a:r>
              <a:rPr lang="ru-RU" sz="2800" dirty="0"/>
              <a:t>создана и работает.</a:t>
            </a:r>
          </a:p>
        </p:txBody>
      </p:sp>
    </p:spTree>
    <p:extLst>
      <p:ext uri="{BB962C8B-B14F-4D97-AF65-F5344CB8AC3E}">
        <p14:creationId xmlns:p14="http://schemas.microsoft.com/office/powerpoint/2010/main" val="371197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72EF3-4105-45A4-806B-58A215E86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2180" y="2581096"/>
            <a:ext cx="9351439" cy="1473197"/>
          </a:xfrm>
        </p:spPr>
        <p:txBody>
          <a:bodyPr/>
          <a:lstStyle/>
          <a:p>
            <a:pPr algn="ctr"/>
            <a:r>
              <a:rPr lang="ru-RU" dirty="0"/>
              <a:t>Спасибо за внимание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2FAB4C8-20E0-47E0-979D-C621EF518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3317695"/>
            <a:ext cx="8825658" cy="861420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997400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вет директоров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{B7FFA0F7-8670-4A06-9E4D-8D046011F818}tf02900722</Template>
  <TotalTime>44</TotalTime>
  <Words>155</Words>
  <Application>Microsoft Office PowerPoint</Application>
  <PresentationFormat>Широкоэкранный</PresentationFormat>
  <Paragraphs>29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Century Gothic</vt:lpstr>
      <vt:lpstr>Wingdings 3</vt:lpstr>
      <vt:lpstr>Совет директоров</vt:lpstr>
      <vt:lpstr>Игра Tetris</vt:lpstr>
      <vt:lpstr>Идея проекта</vt:lpstr>
      <vt:lpstr>Главное окно</vt:lpstr>
      <vt:lpstr>Выбор языка</vt:lpstr>
      <vt:lpstr>Управление</vt:lpstr>
      <vt:lpstr>Игра</vt:lpstr>
      <vt:lpstr>Использованные технологии</vt:lpstr>
      <vt:lpstr>Заключение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Tetris</dc:title>
  <dc:creator>Александра Фунтикова</dc:creator>
  <cp:lastModifiedBy>Александра Фунтикова</cp:lastModifiedBy>
  <cp:revision>1</cp:revision>
  <dcterms:created xsi:type="dcterms:W3CDTF">2024-01-28T20:46:35Z</dcterms:created>
  <dcterms:modified xsi:type="dcterms:W3CDTF">2024-01-28T21:31:25Z</dcterms:modified>
</cp:coreProperties>
</file>

<file path=docProps/thumbnail.jpeg>
</file>